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3" r:id="rId4"/>
    <p:sldId id="263" r:id="rId5"/>
    <p:sldId id="269" r:id="rId6"/>
    <p:sldId id="270" r:id="rId7"/>
    <p:sldId id="271" r:id="rId8"/>
    <p:sldId id="276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73" autoAdjust="0"/>
    <p:restoredTop sz="94660"/>
  </p:normalViewPr>
  <p:slideViewPr>
    <p:cSldViewPr snapToGrid="0">
      <p:cViewPr>
        <p:scale>
          <a:sx n="80" d="100"/>
          <a:sy n="80" d="100"/>
        </p:scale>
        <p:origin x="11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26CE-977A-4F1C-82CD-17C95C044065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C81B6-F087-49CA-8352-D452B565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D6798-4AE4-4FBA-A304-03F20F1517E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FB5B4-B160-473A-8F20-3BD8EEF0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5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B5B4-B160-473A-8F20-3BD8EEF02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B5B4-B160-473A-8F20-3BD8EEF021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B5B4-B160-473A-8F20-3BD8EEF021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9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B5B4-B160-473A-8F20-3BD8EEF021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B5B4-B160-473A-8F20-3BD8EEF021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B5B4-B160-473A-8F20-3BD8EEF021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B5B4-B160-473A-8F20-3BD8EEF021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B5B4-B160-473A-8F20-3BD8EEF021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5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5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6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2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8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B311-4287-468D-A022-AB61D83558F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1575-49D6-4297-BBAA-EA372FE55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0793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rtl="1">
              <a:lnSpc>
                <a:spcPct val="200000"/>
              </a:lnSpc>
            </a:pP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</a:t>
            </a:r>
            <a:b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</a:b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گروه علوم تغذیه</a:t>
            </a: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59822"/>
            <a:ext cx="9144000" cy="139797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rtl="1"/>
            <a:endParaRPr lang="fa-IR" sz="2000" dirty="0">
              <a:solidFill>
                <a:srgbClr val="FFC000"/>
              </a:solidFill>
              <a:cs typeface="B Titr" panose="00000700000000000000" pitchFamily="2" charset="-78"/>
            </a:endParaRPr>
          </a:p>
          <a:p>
            <a:pPr rtl="1"/>
            <a:r>
              <a:rPr lang="fa-IR" sz="2000" dirty="0">
                <a:solidFill>
                  <a:srgbClr val="FFC000"/>
                </a:solidFill>
                <a:cs typeface="B Titr" panose="00000700000000000000" pitchFamily="2" charset="-78"/>
              </a:rPr>
              <a:t>تجهیزات آزمایشگاه میکروب مواد غذائی</a:t>
            </a:r>
            <a:endParaRPr lang="en-US" sz="20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637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84637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 rtl="1"/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5674" y="145801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نام آزمایشگاه: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میکروب مواد غذائی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/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674" y="2860005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نام دستگاه: میکروسکوپ نوری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45674" y="428576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fa-IR" b="1" dirty="0">
                <a:cs typeface="B Mitra" panose="00000400000000000000" pitchFamily="2" charset="-78"/>
              </a:rPr>
              <a:t>شرکت سازنده - مدل: </a:t>
            </a:r>
            <a:r>
              <a:rPr lang="en-US" b="1" dirty="0">
                <a:cs typeface="B Mitra" panose="00000400000000000000" pitchFamily="2" charset="-78"/>
              </a:rPr>
              <a:t>                    ZEIZZ      </a:t>
            </a:r>
            <a:r>
              <a:rPr lang="fa-IR" b="1" dirty="0">
                <a:cs typeface="B Mitra" panose="00000400000000000000" pitchFamily="2" charset="-78"/>
              </a:rPr>
              <a:t>   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1354" y="5711523"/>
            <a:ext cx="864283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B Mitra" panose="00000400000000000000" pitchFamily="2" charset="-78"/>
              </a:rPr>
              <a:t>کاربرد: برای بزرگ نمایی های متفاوت و بررسی موجودات و ساختار موادی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959" b="4319"/>
          <a:stretch/>
        </p:blipFill>
        <p:spPr>
          <a:xfrm>
            <a:off x="1400932" y="1495094"/>
            <a:ext cx="2505412" cy="38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84637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51" y="1415561"/>
            <a:ext cx="7886699" cy="677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آزمایشگاه میکروب مواد غذائی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4" t="-1137" r="23958" b="1137"/>
          <a:stretch/>
        </p:blipFill>
        <p:spPr>
          <a:xfrm rot="5400000">
            <a:off x="2377736" y="1411246"/>
            <a:ext cx="4388528" cy="60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60002"/>
            <a:ext cx="3886200" cy="3908548"/>
          </a:xfrm>
        </p:spPr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latin typeface="Angsana New" panose="02020603050405020304" pitchFamily="18" charset="-34"/>
                <a:cs typeface="B Nazanin" panose="00000400000000000000" pitchFamily="2" charset="-78"/>
              </a:rPr>
              <a:t>بن ماری(حمام آب گرم)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latin typeface="Angsana New" panose="02020603050405020304" pitchFamily="18" charset="-34"/>
                <a:cs typeface="B Nazanin" panose="00000400000000000000" pitchFamily="2" charset="-78"/>
              </a:rPr>
              <a:t>کلنی کانتر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latin typeface="Angsana New" panose="02020603050405020304" pitchFamily="18" charset="-34"/>
                <a:cs typeface="B Nazanin" panose="00000400000000000000" pitchFamily="2" charset="-78"/>
              </a:rPr>
              <a:t>ترازوی دیجیتال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latin typeface="Angsana New" panose="02020603050405020304" pitchFamily="18" charset="-34"/>
                <a:cs typeface="B Nazanin" panose="00000400000000000000" pitchFamily="2" charset="-78"/>
              </a:rPr>
              <a:t>انکوباتور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latin typeface="Angsana New" panose="02020603050405020304" pitchFamily="18" charset="-34"/>
                <a:cs typeface="B Nazanin" panose="00000400000000000000" pitchFamily="2" charset="-78"/>
              </a:rPr>
              <a:t>آون(فور) </a:t>
            </a:r>
            <a:endParaRPr lang="en-US" sz="2400" dirty="0">
              <a:latin typeface="Angsana New" panose="02020603050405020304" pitchFamily="18" charset="-34"/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>
                <a:latin typeface="Angsana New" panose="02020603050405020304" pitchFamily="18" charset="-34"/>
                <a:cs typeface="B Nazanin" panose="00000400000000000000" pitchFamily="2" charset="-78"/>
              </a:rPr>
              <a:t>میکروسکوپ نوری</a:t>
            </a:r>
          </a:p>
          <a:p>
            <a:pPr marL="457200" indent="-457200" algn="r" rtl="1">
              <a:buFont typeface="+mj-lt"/>
              <a:buAutoNum type="arabicPeriod"/>
            </a:pPr>
            <a:endParaRPr lang="en-US" sz="2400" dirty="0">
              <a:latin typeface="Angsana New" panose="02020603050405020304" pitchFamily="18" charset="-34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84637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51" y="1415561"/>
            <a:ext cx="7886699" cy="677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تجهیزات آزمایشگاه میکروب مواد غذائی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1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69" y="253142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5674" y="145801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نام آزمایشگاه: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میکروب مواد غذائی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/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674" y="2860005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نام دستگاه: بن ماری</a:t>
            </a:r>
            <a:r>
              <a:rPr lang="en-US" b="1" dirty="0">
                <a:cs typeface="B Mitra" panose="00000400000000000000" pitchFamily="2" charset="-78"/>
              </a:rPr>
              <a:t> </a:t>
            </a:r>
            <a:r>
              <a:rPr lang="fa-IR" b="1" dirty="0">
                <a:cs typeface="B Mitra" panose="00000400000000000000" pitchFamily="2" charset="-78"/>
              </a:rPr>
              <a:t>(حمام آب گرم)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45674" y="428576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fa-IR" b="1" dirty="0">
                <a:cs typeface="B Mitra" panose="00000400000000000000" pitchFamily="2" charset="-78"/>
              </a:rPr>
              <a:t>شرکت سازنده - مدل: </a:t>
            </a:r>
            <a:r>
              <a:rPr lang="en-US" b="1" dirty="0">
                <a:cs typeface="B Mitra" panose="00000400000000000000" pitchFamily="2" charset="-78"/>
              </a:rPr>
              <a:t>                BEHDAD     </a:t>
            </a:r>
            <a:r>
              <a:rPr lang="fa-IR" b="1" dirty="0">
                <a:cs typeface="B Mitra" panose="00000400000000000000" pitchFamily="2" charset="-78"/>
              </a:rPr>
              <a:t>   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1354" y="5711523"/>
            <a:ext cx="864283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B Mitra" panose="00000400000000000000" pitchFamily="2" charset="-78"/>
              </a:rPr>
              <a:t>کاربرد: برای گرم کردن تدریجی و ذوب نمودن محیط کشت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36" t="4445" r="7213" b="4070"/>
          <a:stretch/>
        </p:blipFill>
        <p:spPr>
          <a:xfrm>
            <a:off x="281354" y="2431027"/>
            <a:ext cx="4353059" cy="20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84637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5680" y="1434246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نام آزمایشگاه: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میکروب مواد غذائی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/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674" y="2860005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نام دستگاه:</a:t>
            </a:r>
            <a:r>
              <a:rPr lang="en-US" b="1" dirty="0">
                <a:cs typeface="B Mitra" panose="00000400000000000000" pitchFamily="2" charset="-78"/>
              </a:rPr>
              <a:t> </a:t>
            </a:r>
            <a:r>
              <a:rPr lang="fa-IR" b="1" dirty="0">
                <a:cs typeface="B Mitra" panose="00000400000000000000" pitchFamily="2" charset="-78"/>
              </a:rPr>
              <a:t>کلنی کانتر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45674" y="428576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B Mitra" panose="00000400000000000000" pitchFamily="2" charset="-78"/>
              </a:rPr>
              <a:t>شرکت سازنده - مدل: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1354" y="5711523"/>
            <a:ext cx="864283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B Mitra" panose="00000400000000000000" pitchFamily="2" charset="-78"/>
              </a:rPr>
              <a:t>کاربرد: شمارش تعداد کلنی های باکتری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35" y="1448303"/>
            <a:ext cx="3018726" cy="39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84637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5680" y="1434246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نام آزمایشگاه: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میکروب مواد غذائی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/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674" y="2860005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نام دستگاه: ترازوی دیجیتال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45674" y="428576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fa-IR" b="1" dirty="0">
                <a:cs typeface="B Mitra" panose="00000400000000000000" pitchFamily="2" charset="-78"/>
              </a:rPr>
              <a:t>شرکت سازنده - مدل:</a:t>
            </a:r>
            <a:r>
              <a:rPr lang="en-US" b="1" dirty="0">
                <a:cs typeface="B Mitra" panose="00000400000000000000" pitchFamily="2" charset="-78"/>
              </a:rPr>
              <a:t>            </a:t>
            </a:r>
            <a:r>
              <a:rPr lang="en-US" b="1" dirty="0">
                <a:cs typeface="B Nazanin" panose="00000400000000000000" pitchFamily="2" charset="-78"/>
              </a:rPr>
              <a:t>AND - EK-300i </a:t>
            </a:r>
            <a:r>
              <a:rPr lang="fa-IR" b="1" dirty="0">
                <a:cs typeface="B Mitra" panose="00000400000000000000" pitchFamily="2" charset="-78"/>
              </a:rPr>
              <a:t> 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1354" y="5711523"/>
            <a:ext cx="864283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کاربرد: اندازه گیری</a:t>
            </a:r>
            <a:r>
              <a:rPr lang="en-US" b="1" dirty="0">
                <a:cs typeface="B Mitra" panose="00000400000000000000" pitchFamily="2" charset="-78"/>
              </a:rPr>
              <a:t> </a:t>
            </a:r>
            <a:r>
              <a:rPr lang="fa-IR" b="1" dirty="0">
                <a:cs typeface="B Mitra" panose="00000400000000000000" pitchFamily="2" charset="-78"/>
              </a:rPr>
              <a:t>وزن مواد با دقت 0/01گرم</a:t>
            </a:r>
            <a:endParaRPr lang="en-US" b="1" dirty="0">
              <a:cs typeface="B Mitra" panose="00000400000000000000" pitchFamily="2" charset="-78"/>
            </a:endParaRPr>
          </a:p>
          <a:p>
            <a:pPr algn="r" rtl="1"/>
            <a:r>
              <a:rPr lang="en-US" b="1" dirty="0">
                <a:cs typeface="B Mitra" panose="00000400000000000000" pitchFamily="2" charset="-78"/>
              </a:rPr>
              <a:t>                                                                                                </a:t>
            </a:r>
            <a:r>
              <a:rPr lang="fa-IR" b="1" dirty="0">
                <a:cs typeface="B Mitra" panose="00000400000000000000" pitchFamily="2" charset="-78"/>
              </a:rPr>
              <a:t>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3854" y="1886500"/>
            <a:ext cx="3711931" cy="2865804"/>
          </a:xfrm>
          <a:prstGeom prst="roundRect">
            <a:avLst>
              <a:gd name="adj" fmla="val 353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10328" r="6197" b="5916"/>
          <a:stretch/>
        </p:blipFill>
        <p:spPr>
          <a:xfrm>
            <a:off x="323206" y="1886500"/>
            <a:ext cx="4133306" cy="31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2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84637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5680" y="1434246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نام آزمایشگاه: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میکروب مواد غذائی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674" y="2860005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نام دستگاه: انکوباتور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45674" y="428576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fa-IR" b="1" dirty="0">
                <a:cs typeface="B Mitra" panose="00000400000000000000" pitchFamily="2" charset="-78"/>
              </a:rPr>
              <a:t>شرکت سازنده - مدل:</a:t>
            </a:r>
            <a:r>
              <a:rPr lang="en-US" b="1" dirty="0">
                <a:cs typeface="B Mitra" panose="00000400000000000000" pitchFamily="2" charset="-78"/>
              </a:rPr>
              <a:t> </a:t>
            </a:r>
            <a:r>
              <a:rPr lang="fa-IR" b="1" dirty="0">
                <a:cs typeface="B Mitra" panose="00000400000000000000" pitchFamily="2" charset="-78"/>
              </a:rPr>
              <a:t> </a:t>
            </a:r>
            <a:r>
              <a:rPr lang="en-US" b="1" dirty="0">
                <a:cs typeface="B Mitra" panose="00000400000000000000" pitchFamily="2" charset="-78"/>
              </a:rPr>
              <a:t>BEHDAD</a:t>
            </a:r>
            <a:r>
              <a:rPr lang="fa-IR" b="1" dirty="0">
                <a:cs typeface="B Mitra" panose="00000400000000000000" pitchFamily="2" charset="-78"/>
              </a:rPr>
              <a:t> </a:t>
            </a:r>
            <a:r>
              <a:rPr lang="en-US" b="1" dirty="0">
                <a:cs typeface="B Mitra" panose="00000400000000000000" pitchFamily="2" charset="-78"/>
              </a:rPr>
              <a:t>                  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354" y="5711523"/>
            <a:ext cx="864283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B Mitra" panose="00000400000000000000" pitchFamily="2" charset="-78"/>
              </a:rPr>
              <a:t>کاربرد: به منظور رشد و نگهداری از کشت های میکروبی و کشت های سلولی 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7" t="2988"/>
          <a:stretch/>
        </p:blipFill>
        <p:spPr>
          <a:xfrm>
            <a:off x="654007" y="1524398"/>
            <a:ext cx="3715731" cy="38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84637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5680" y="1434246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نام آزمایشگاه: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میکروب مواد غذائی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674" y="2860005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نام دستگاه: انکوباتور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45674" y="428576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fa-IR" b="1" dirty="0">
                <a:cs typeface="B Mitra" panose="00000400000000000000" pitchFamily="2" charset="-78"/>
              </a:rPr>
              <a:t>شرکت سازنده - مدل:</a:t>
            </a:r>
            <a:r>
              <a:rPr lang="en-US" b="1" dirty="0">
                <a:cs typeface="B Mitra" panose="00000400000000000000" pitchFamily="2" charset="-78"/>
              </a:rPr>
              <a:t> </a:t>
            </a:r>
            <a:r>
              <a:rPr lang="fa-IR" b="1" dirty="0">
                <a:cs typeface="B Mitra" panose="00000400000000000000" pitchFamily="2" charset="-78"/>
              </a:rPr>
              <a:t> </a:t>
            </a:r>
            <a:r>
              <a:rPr lang="en-US" b="1" dirty="0">
                <a:cs typeface="B Mitra" panose="00000400000000000000" pitchFamily="2" charset="-78"/>
              </a:rPr>
              <a:t>            PARS AZMA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354" y="5711523"/>
            <a:ext cx="864283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B Mitra" panose="00000400000000000000" pitchFamily="2" charset="-78"/>
              </a:rPr>
              <a:t>کاربرد: به منظور رشد و نگهداری از کشت های میکروبی و کشت های سلولی 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35" y="1330571"/>
            <a:ext cx="2952075" cy="41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84637"/>
            <a:ext cx="9144000" cy="963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تجهیزات آزمایشگاه های گروه علوم تغذیه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5674" y="145801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نام آزمایشگاه: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میکروب مواد غذائی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/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5674" y="2860005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نام دستگاه: آون (فور)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45674" y="4285764"/>
            <a:ext cx="397851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fa-IR" b="1" dirty="0">
                <a:cs typeface="B Mitra" panose="00000400000000000000" pitchFamily="2" charset="-78"/>
              </a:rPr>
              <a:t>شرکت سازنده - مدل: </a:t>
            </a:r>
            <a:r>
              <a:rPr lang="en-US" b="1" dirty="0">
                <a:cs typeface="B Mitra" panose="00000400000000000000" pitchFamily="2" charset="-78"/>
              </a:rPr>
              <a:t>                BEHDAD     </a:t>
            </a:r>
            <a:r>
              <a:rPr lang="fa-IR" b="1" dirty="0">
                <a:cs typeface="B Mitra" panose="00000400000000000000" pitchFamily="2" charset="-78"/>
              </a:rPr>
              <a:t>    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1354" y="5711523"/>
            <a:ext cx="8642831" cy="9045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B Mitra" panose="00000400000000000000" pitchFamily="2" charset="-78"/>
              </a:rPr>
              <a:t>کاربرد: برای استریل کردن تجهیزات آزمایشگاهی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55" y="1641826"/>
            <a:ext cx="4068249" cy="36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299</Words>
  <Application>Microsoft Office PowerPoint</Application>
  <PresentationFormat>On-screen Show (4:3)</PresentationFormat>
  <Paragraphs>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Angsana New</vt:lpstr>
      <vt:lpstr>Arial</vt:lpstr>
      <vt:lpstr>B Mitra</vt:lpstr>
      <vt:lpstr>B Nazanin</vt:lpstr>
      <vt:lpstr>B Titr</vt:lpstr>
      <vt:lpstr>Calibri</vt:lpstr>
      <vt:lpstr>Calibri Light</vt:lpstr>
      <vt:lpstr>Office Theme</vt:lpstr>
      <vt:lpstr>تجهیزات آزمایشگاه های  گروه علوم تغذیه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تجهیزات آزمایشگاه شیمی محیط</dc:title>
  <dc:creator>Ali Paseban</dc:creator>
  <cp:lastModifiedBy>فاطمه عضدی</cp:lastModifiedBy>
  <cp:revision>50</cp:revision>
  <dcterms:created xsi:type="dcterms:W3CDTF">2023-05-03T23:19:35Z</dcterms:created>
  <dcterms:modified xsi:type="dcterms:W3CDTF">2026-01-07T07:51:44Z</dcterms:modified>
</cp:coreProperties>
</file>